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6" r:id="rId3"/>
    <p:sldId id="259" r:id="rId4"/>
    <p:sldId id="260" r:id="rId5"/>
    <p:sldId id="275" r:id="rId6"/>
    <p:sldId id="261" r:id="rId7"/>
    <p:sldId id="262" r:id="rId8"/>
    <p:sldId id="263" r:id="rId9"/>
    <p:sldId id="265" r:id="rId10"/>
    <p:sldId id="267" r:id="rId11"/>
    <p:sldId id="269" r:id="rId12"/>
    <p:sldId id="270" r:id="rId13"/>
    <p:sldId id="268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>
        <p:scale>
          <a:sx n="70" d="100"/>
          <a:sy n="70" d="100"/>
        </p:scale>
        <p:origin x="1027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99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81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996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299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31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29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27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3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82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66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1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66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53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535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58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06D8-FA83-497D-AA0A-C873A686087E}" type="datetimeFigureOut">
              <a:rPr kumimoji="1" lang="ja-JP" altLang="en-US" smtClean="0"/>
              <a:t>2020/4/2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69E8E1-0370-43F6-91C4-D66FF933C7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3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</a:rPr>
              <a:t>まずは音声とカメラのチェック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28FCB6-0394-4AD8-AD4B-53BB7DEEB8E5}"/>
              </a:ext>
            </a:extLst>
          </p:cNvPr>
          <p:cNvSpPr txBox="1"/>
          <p:nvPr/>
        </p:nvSpPr>
        <p:spPr>
          <a:xfrm>
            <a:off x="214687" y="2228671"/>
            <a:ext cx="981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１．音声チェック</a:t>
            </a:r>
            <a:endParaRPr kumimoji="1" lang="en-US" altLang="ja-JP" sz="3600" dirty="0"/>
          </a:p>
          <a:p>
            <a:r>
              <a:rPr kumimoji="1" lang="ja-JP" altLang="en-US" sz="3600" dirty="0"/>
              <a:t>　　先生の声が聞こえている人は手を振って！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24B727-89D2-4F4E-826A-5A8006C4BD05}"/>
              </a:ext>
            </a:extLst>
          </p:cNvPr>
          <p:cNvSpPr txBox="1"/>
          <p:nvPr/>
        </p:nvSpPr>
        <p:spPr>
          <a:xfrm>
            <a:off x="214686" y="3939813"/>
            <a:ext cx="10209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２．ビデオチェック</a:t>
            </a:r>
            <a:endParaRPr kumimoji="1" lang="en-US" altLang="ja-JP" sz="3600" dirty="0"/>
          </a:p>
          <a:p>
            <a:r>
              <a:rPr kumimoji="1" lang="ja-JP" altLang="en-US" sz="3600" dirty="0"/>
              <a:t>　　先生の顔が見えている人は</a:t>
            </a:r>
            <a:r>
              <a:rPr kumimoji="1" lang="en-US" altLang="ja-JP" sz="3600" dirty="0"/>
              <a:t>OK</a:t>
            </a:r>
            <a:r>
              <a:rPr kumimoji="1" lang="ja-JP" altLang="en-US" sz="3600" dirty="0"/>
              <a:t>サインして！</a:t>
            </a:r>
          </a:p>
        </p:txBody>
      </p:sp>
      <p:pic>
        <p:nvPicPr>
          <p:cNvPr id="1026" name="Picture 2" descr="手を振る男の子のイラスト「バイバイ」 | かわいいフリー素材集 いらすとや">
            <a:extLst>
              <a:ext uri="{FF2B5EF4-FFF2-40B4-BE49-F238E27FC236}">
                <a16:creationId xmlns:a16="http://schemas.microsoft.com/office/drawing/2014/main" id="{F9C37F1A-B0EE-43CE-9C8A-78639A61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9" y="1773062"/>
            <a:ext cx="1317501" cy="15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Kのサインのイラスト | かわいいフリー素材集 いらすとや">
            <a:extLst>
              <a:ext uri="{FF2B5EF4-FFF2-40B4-BE49-F238E27FC236}">
                <a16:creationId xmlns:a16="http://schemas.microsoft.com/office/drawing/2014/main" id="{3488623C-AF35-4CD9-8695-45CF8C37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09" y="3646623"/>
            <a:ext cx="1493519" cy="149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5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114633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マイクチェック</a:t>
            </a:r>
            <a:r>
              <a:rPr kumimoji="1" lang="ja-JP" altLang="en-US" sz="2400" dirty="0"/>
              <a:t>（先生が強制的にミュートにすることがあります）</a:t>
            </a:r>
            <a:endParaRPr kumimoji="1" lang="en-US" altLang="ja-JP" sz="2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ミュート</a:t>
            </a:r>
            <a:r>
              <a:rPr kumimoji="1" lang="ja-JP" altLang="en-US" sz="3200" dirty="0"/>
              <a:t>」ボタン（画面の左下）をクリックして、</a:t>
            </a:r>
            <a:endParaRPr kumimoji="1" lang="en-US" altLang="ja-JP" sz="3200" dirty="0"/>
          </a:p>
          <a:p>
            <a:r>
              <a:rPr kumimoji="1" lang="ja-JP" altLang="en-US" sz="3200" dirty="0"/>
              <a:t>ミュートを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有効</a:t>
            </a:r>
            <a:r>
              <a:rPr kumimoji="1" lang="ja-JP" altLang="en-US" sz="3200" dirty="0"/>
              <a:t>（マイクを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OFF</a:t>
            </a:r>
            <a:r>
              <a:rPr kumimoji="1" lang="ja-JP" altLang="en-US" sz="3200" dirty="0"/>
              <a:t>）にしよう</a:t>
            </a:r>
            <a:endParaRPr kumimoji="1" lang="en-US" altLang="ja-JP" sz="3200" dirty="0"/>
          </a:p>
          <a:p>
            <a:r>
              <a:rPr kumimoji="1" lang="ja-JP" altLang="en-US" sz="3200" dirty="0"/>
              <a:t>（ミュート中は自分の声が入らなくなります）</a:t>
            </a:r>
            <a:endParaRPr kumimoji="1" lang="en-US" altLang="ja-JP" sz="32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E81E9D-F58D-4267-A55D-80B55EC0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61" r="43981" b="3946"/>
          <a:stretch/>
        </p:blipFill>
        <p:spPr>
          <a:xfrm>
            <a:off x="1297866" y="4262271"/>
            <a:ext cx="9492779" cy="2325095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9D86B40-D933-4FA8-B333-9EEC6BFCA42C}"/>
              </a:ext>
            </a:extLst>
          </p:cNvPr>
          <p:cNvSpPr/>
          <p:nvPr/>
        </p:nvSpPr>
        <p:spPr>
          <a:xfrm>
            <a:off x="944880" y="5521180"/>
            <a:ext cx="1493520" cy="1336820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53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114633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ビデオチェック</a:t>
            </a:r>
            <a:endParaRPr kumimoji="1" lang="en-US" altLang="ja-JP" sz="4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ビデオ</a:t>
            </a:r>
            <a:r>
              <a:rPr kumimoji="1" lang="ja-JP" altLang="en-US" sz="3200" dirty="0"/>
              <a:t>」ボタン（画面の左下）をクリックして、</a:t>
            </a:r>
            <a:endParaRPr kumimoji="1" lang="en-US" altLang="ja-JP" sz="3200" dirty="0"/>
          </a:p>
          <a:p>
            <a:r>
              <a:rPr kumimoji="1" lang="ja-JP" altLang="en-US" sz="3200" dirty="0"/>
              <a:t>ビデオを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停止</a:t>
            </a:r>
            <a:r>
              <a:rPr kumimoji="1" lang="ja-JP" altLang="en-US" sz="3200" dirty="0"/>
              <a:t>しよう</a:t>
            </a:r>
            <a:endParaRPr kumimoji="1" lang="en-US" altLang="ja-JP" sz="3200" dirty="0"/>
          </a:p>
          <a:p>
            <a:r>
              <a:rPr kumimoji="1" lang="ja-JP" altLang="en-US" sz="3200" dirty="0"/>
              <a:t>（停止中は自分の顔が相手に見えなくなります）</a:t>
            </a:r>
            <a:endParaRPr kumimoji="1" lang="en-US" altLang="ja-JP" sz="32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E81E9D-F58D-4267-A55D-80B55EC0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61" r="43981" b="3946"/>
          <a:stretch/>
        </p:blipFill>
        <p:spPr>
          <a:xfrm>
            <a:off x="1297866" y="4262271"/>
            <a:ext cx="9492779" cy="2325095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9D86B40-D933-4FA8-B333-9EEC6BFCA42C}"/>
              </a:ext>
            </a:extLst>
          </p:cNvPr>
          <p:cNvSpPr/>
          <p:nvPr/>
        </p:nvSpPr>
        <p:spPr>
          <a:xfrm>
            <a:off x="2011680" y="5521180"/>
            <a:ext cx="1493520" cy="1336820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5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114633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ビデオチェック</a:t>
            </a:r>
            <a:endParaRPr kumimoji="1" lang="en-US" altLang="ja-JP" sz="4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ビデオ</a:t>
            </a:r>
            <a:r>
              <a:rPr kumimoji="1" lang="ja-JP" altLang="en-US" sz="3200" dirty="0"/>
              <a:t>」ボタン（画面の左下）をクリックして、</a:t>
            </a:r>
            <a:endParaRPr kumimoji="1" lang="en-US" altLang="ja-JP" sz="3200" dirty="0"/>
          </a:p>
          <a:p>
            <a:r>
              <a:rPr kumimoji="1" lang="ja-JP" altLang="en-US" sz="3200" dirty="0"/>
              <a:t>ビデオを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開始</a:t>
            </a:r>
            <a:r>
              <a:rPr kumimoji="1" lang="ja-JP" altLang="en-US" sz="3200" dirty="0"/>
              <a:t>しよう</a:t>
            </a:r>
            <a:endParaRPr kumimoji="1" lang="en-US" altLang="ja-JP" sz="3200" dirty="0"/>
          </a:p>
          <a:p>
            <a:r>
              <a:rPr kumimoji="1" lang="ja-JP" altLang="en-US" sz="3200" dirty="0"/>
              <a:t>（基本的には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常にビデオはオン</a:t>
            </a:r>
            <a:r>
              <a:rPr kumimoji="1" lang="ja-JP" altLang="en-US" sz="3200" dirty="0"/>
              <a:t>でお願いします！）</a:t>
            </a:r>
            <a:endParaRPr kumimoji="1" lang="en-US" altLang="ja-JP" sz="32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E81E9D-F58D-4267-A55D-80B55EC0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61" r="43981" b="3946"/>
          <a:stretch/>
        </p:blipFill>
        <p:spPr>
          <a:xfrm>
            <a:off x="1297866" y="4262271"/>
            <a:ext cx="9492779" cy="2325095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9D86B40-D933-4FA8-B333-9EEC6BFCA42C}"/>
              </a:ext>
            </a:extLst>
          </p:cNvPr>
          <p:cNvSpPr/>
          <p:nvPr/>
        </p:nvSpPr>
        <p:spPr>
          <a:xfrm>
            <a:off x="2011680" y="5521180"/>
            <a:ext cx="1493520" cy="1336820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7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6EE7168-CCA9-46E2-811F-901388409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98" t="2818" b="61270"/>
          <a:stretch/>
        </p:blipFill>
        <p:spPr>
          <a:xfrm>
            <a:off x="8064809" y="3078571"/>
            <a:ext cx="3678558" cy="35213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114633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名前の変更</a:t>
            </a:r>
            <a:endParaRPr kumimoji="1" lang="en-US" altLang="ja-JP" sz="3200" dirty="0"/>
          </a:p>
          <a:p>
            <a:r>
              <a:rPr kumimoji="1" lang="ja-JP" altLang="en-US" sz="3200" dirty="0"/>
              <a:t>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参加者</a:t>
            </a:r>
            <a:r>
              <a:rPr kumimoji="1" lang="ja-JP" altLang="en-US" sz="3200" dirty="0"/>
              <a:t>」→自分の名前にカーソルを合わせて「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詳細</a:t>
            </a:r>
            <a:r>
              <a:rPr kumimoji="1" lang="ja-JP" altLang="en-US" sz="3200" dirty="0"/>
              <a:t>」</a:t>
            </a:r>
            <a:endParaRPr kumimoji="1" lang="en-US" altLang="ja-JP" sz="3200" dirty="0"/>
          </a:p>
          <a:p>
            <a:r>
              <a:rPr kumimoji="1" lang="ja-JP" altLang="en-US" sz="3200" dirty="0"/>
              <a:t>　　→「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名前の変更</a:t>
            </a:r>
            <a:r>
              <a:rPr kumimoji="1" lang="ja-JP" altLang="en-US" sz="3200" dirty="0"/>
              <a:t>」→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ひらがなに変更</a:t>
            </a:r>
            <a:r>
              <a:rPr kumimoji="1" lang="ja-JP" altLang="en-US" sz="3200" dirty="0"/>
              <a:t>しよう！</a:t>
            </a:r>
            <a:endParaRPr kumimoji="1" lang="en-US" altLang="ja-JP" sz="32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B10DA5-4960-4E40-98E0-F221E0C922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099" b="4667"/>
          <a:stretch/>
        </p:blipFill>
        <p:spPr>
          <a:xfrm>
            <a:off x="361343" y="3044944"/>
            <a:ext cx="5212144" cy="3542422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9D86B40-D933-4FA8-B333-9EEC6BFCA42C}"/>
              </a:ext>
            </a:extLst>
          </p:cNvPr>
          <p:cNvSpPr/>
          <p:nvPr/>
        </p:nvSpPr>
        <p:spPr>
          <a:xfrm>
            <a:off x="2287912" y="6174521"/>
            <a:ext cx="600068" cy="570174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978E52-781F-4BE4-A2A5-166E3D668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58" t="-1" b="67307"/>
          <a:stretch/>
        </p:blipFill>
        <p:spPr>
          <a:xfrm>
            <a:off x="4308873" y="3230935"/>
            <a:ext cx="2877167" cy="2563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円: 塗りつぶしなし 11">
            <a:extLst>
              <a:ext uri="{FF2B5EF4-FFF2-40B4-BE49-F238E27FC236}">
                <a16:creationId xmlns:a16="http://schemas.microsoft.com/office/drawing/2014/main" id="{650BB5C7-94DD-40C1-9F34-C0226DEED453}"/>
              </a:ext>
            </a:extLst>
          </p:cNvPr>
          <p:cNvSpPr/>
          <p:nvPr/>
        </p:nvSpPr>
        <p:spPr>
          <a:xfrm>
            <a:off x="6296391" y="3744776"/>
            <a:ext cx="957705" cy="570174"/>
          </a:xfrm>
          <a:prstGeom prst="donut">
            <a:avLst>
              <a:gd name="adj" fmla="val 1810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AB93C8DB-80B4-468C-A907-5A61B20022FF}"/>
              </a:ext>
            </a:extLst>
          </p:cNvPr>
          <p:cNvSpPr/>
          <p:nvPr/>
        </p:nvSpPr>
        <p:spPr>
          <a:xfrm rot="19907586">
            <a:off x="2781490" y="5039928"/>
            <a:ext cx="3809762" cy="506588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1E20ED4-B20B-4895-928B-FF649D5A3B71}"/>
              </a:ext>
            </a:extLst>
          </p:cNvPr>
          <p:cNvSpPr/>
          <p:nvPr/>
        </p:nvSpPr>
        <p:spPr>
          <a:xfrm rot="21405009">
            <a:off x="7413692" y="3601983"/>
            <a:ext cx="2183317" cy="506588"/>
          </a:xfrm>
          <a:prstGeom prst="rightArrow">
            <a:avLst/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7E736173-ABB4-41A2-B383-B5A14C2FA946}"/>
              </a:ext>
            </a:extLst>
          </p:cNvPr>
          <p:cNvSpPr/>
          <p:nvPr/>
        </p:nvSpPr>
        <p:spPr>
          <a:xfrm rot="7863286">
            <a:off x="8972194" y="4448906"/>
            <a:ext cx="1468861" cy="506588"/>
          </a:xfrm>
          <a:prstGeom prst="rightArrow">
            <a:avLst/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316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7828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チャット</a:t>
            </a:r>
            <a:endParaRPr kumimoji="1" lang="en-US" altLang="ja-JP" sz="4400" dirty="0"/>
          </a:p>
          <a:p>
            <a:r>
              <a:rPr kumimoji="1" lang="ja-JP" altLang="en-US" sz="2600" dirty="0"/>
              <a:t>先生に質問したり、話し合いの意見を書いたりする</a:t>
            </a:r>
            <a:endParaRPr kumimoji="1" lang="en-US" altLang="ja-JP" sz="26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F328797-F9A2-428F-9023-C540D09858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60"/>
          <a:stretch/>
        </p:blipFill>
        <p:spPr>
          <a:xfrm>
            <a:off x="361342" y="2798740"/>
            <a:ext cx="6425696" cy="3449660"/>
          </a:xfrm>
          <a:prstGeom prst="rect">
            <a:avLst/>
          </a:prstGeom>
        </p:spPr>
      </p:pic>
      <p:sp>
        <p:nvSpPr>
          <p:cNvPr id="9" name="円: 塗りつぶしなし 8">
            <a:extLst>
              <a:ext uri="{FF2B5EF4-FFF2-40B4-BE49-F238E27FC236}">
                <a16:creationId xmlns:a16="http://schemas.microsoft.com/office/drawing/2014/main" id="{1C5BEDA6-CECC-43E7-815D-02B19463EE72}"/>
              </a:ext>
            </a:extLst>
          </p:cNvPr>
          <p:cNvSpPr/>
          <p:nvPr/>
        </p:nvSpPr>
        <p:spPr>
          <a:xfrm>
            <a:off x="2939142" y="5731562"/>
            <a:ext cx="685801" cy="716373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B1BE13-BD1C-4ADD-BFB3-EF12B64D12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50" t="2347" r="251" b="4860"/>
          <a:stretch/>
        </p:blipFill>
        <p:spPr>
          <a:xfrm>
            <a:off x="8320916" y="647747"/>
            <a:ext cx="2264228" cy="576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フレーム 10">
            <a:extLst>
              <a:ext uri="{FF2B5EF4-FFF2-40B4-BE49-F238E27FC236}">
                <a16:creationId xmlns:a16="http://schemas.microsoft.com/office/drawing/2014/main" id="{2BE49A93-AA42-4345-A703-27DA71CC440C}"/>
              </a:ext>
            </a:extLst>
          </p:cNvPr>
          <p:cNvSpPr/>
          <p:nvPr/>
        </p:nvSpPr>
        <p:spPr>
          <a:xfrm>
            <a:off x="5387559" y="2727775"/>
            <a:ext cx="1480457" cy="3553283"/>
          </a:xfrm>
          <a:prstGeom prst="frame">
            <a:avLst>
              <a:gd name="adj1" fmla="val 7353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67FED76-3410-4FAE-A97F-590C2F6F6FA2}"/>
              </a:ext>
            </a:extLst>
          </p:cNvPr>
          <p:cNvSpPr/>
          <p:nvPr/>
        </p:nvSpPr>
        <p:spPr>
          <a:xfrm rot="19778793">
            <a:off x="6468958" y="3804708"/>
            <a:ext cx="2183317" cy="506588"/>
          </a:xfrm>
          <a:prstGeom prst="rightArrow">
            <a:avLst/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円: 塗りつぶしなし 12">
            <a:extLst>
              <a:ext uri="{FF2B5EF4-FFF2-40B4-BE49-F238E27FC236}">
                <a16:creationId xmlns:a16="http://schemas.microsoft.com/office/drawing/2014/main" id="{B44253A6-6D37-4D0F-A114-1449FAEEC979}"/>
              </a:ext>
            </a:extLst>
          </p:cNvPr>
          <p:cNvSpPr/>
          <p:nvPr/>
        </p:nvSpPr>
        <p:spPr>
          <a:xfrm>
            <a:off x="8024680" y="5454272"/>
            <a:ext cx="2856700" cy="1089501"/>
          </a:xfrm>
          <a:prstGeom prst="donut">
            <a:avLst>
              <a:gd name="adj" fmla="val 15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F657D8-F5DB-4432-9F2B-D622FBACB91C}"/>
              </a:ext>
            </a:extLst>
          </p:cNvPr>
          <p:cNvSpPr txBox="1"/>
          <p:nvPr/>
        </p:nvSpPr>
        <p:spPr>
          <a:xfrm>
            <a:off x="7782533" y="4557232"/>
            <a:ext cx="33409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/>
              <a:t>ここにメッセージを入力する。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「全員」を選ぶと参加者全員に、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名前を選ぶとその人だけに届く</a:t>
            </a:r>
          </a:p>
        </p:txBody>
      </p:sp>
    </p:spTree>
    <p:extLst>
      <p:ext uri="{BB962C8B-B14F-4D97-AF65-F5344CB8AC3E}">
        <p14:creationId xmlns:p14="http://schemas.microsoft.com/office/powerpoint/2010/main" val="2056626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389434" y="1422200"/>
            <a:ext cx="877047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チャットを使ってみよう！</a:t>
            </a:r>
            <a:endParaRPr kumimoji="1" lang="en-US" altLang="ja-JP" sz="4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１．送信先を「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全員</a:t>
            </a:r>
            <a:r>
              <a:rPr kumimoji="1" lang="ja-JP" altLang="en-US" sz="3200" dirty="0"/>
              <a:t>」にする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２．「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好きな食べ物</a:t>
            </a:r>
            <a:r>
              <a:rPr kumimoji="1" lang="ja-JP" altLang="en-US" sz="3200" dirty="0"/>
              <a:t>」を書く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３．「</a:t>
            </a:r>
            <a:r>
              <a:rPr kumimoji="1" lang="en-US" altLang="ja-JP" sz="3200" dirty="0"/>
              <a:t>Enter</a:t>
            </a:r>
            <a:r>
              <a:rPr kumimoji="1" lang="ja-JP" altLang="en-US" sz="3200" dirty="0"/>
              <a:t>（エンター）」を押して送信！</a:t>
            </a:r>
            <a:endParaRPr kumimoji="1" lang="en-US" altLang="ja-JP" sz="32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B1BE13-BD1C-4ADD-BFB3-EF12B64D12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50" t="2347" r="251" b="4860"/>
          <a:stretch/>
        </p:blipFill>
        <p:spPr>
          <a:xfrm>
            <a:off x="9041614" y="655354"/>
            <a:ext cx="2264228" cy="576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円: 塗りつぶしなし 12">
            <a:extLst>
              <a:ext uri="{FF2B5EF4-FFF2-40B4-BE49-F238E27FC236}">
                <a16:creationId xmlns:a16="http://schemas.microsoft.com/office/drawing/2014/main" id="{B44253A6-6D37-4D0F-A114-1449FAEEC979}"/>
              </a:ext>
            </a:extLst>
          </p:cNvPr>
          <p:cNvSpPr/>
          <p:nvPr/>
        </p:nvSpPr>
        <p:spPr>
          <a:xfrm>
            <a:off x="8669377" y="5487753"/>
            <a:ext cx="2856700" cy="1089501"/>
          </a:xfrm>
          <a:prstGeom prst="donut">
            <a:avLst>
              <a:gd name="adj" fmla="val 15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F657D8-F5DB-4432-9F2B-D622FBACB91C}"/>
              </a:ext>
            </a:extLst>
          </p:cNvPr>
          <p:cNvSpPr txBox="1"/>
          <p:nvPr/>
        </p:nvSpPr>
        <p:spPr>
          <a:xfrm>
            <a:off x="8427231" y="4557231"/>
            <a:ext cx="33409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/>
              <a:t>ここにメッセージを入力する。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「全員」を選ぶと参加者全員に、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名前を選ぶとその人だけに届く</a:t>
            </a:r>
          </a:p>
        </p:txBody>
      </p:sp>
      <p:pic>
        <p:nvPicPr>
          <p:cNvPr id="6146" name="Picture 2" descr="Yahoo! JAPANヘルプセンター - Enterキー [ エンターキー ]">
            <a:extLst>
              <a:ext uri="{FF2B5EF4-FFF2-40B4-BE49-F238E27FC236}">
                <a16:creationId xmlns:a16="http://schemas.microsoft.com/office/drawing/2014/main" id="{2232F59B-8CCF-48FA-9817-DFC737E5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38" y="5046433"/>
            <a:ext cx="2568222" cy="154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3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FB1BE13-BD1C-4ADD-BFB3-EF12B64D1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50" t="2347" r="251" b="4860"/>
          <a:stretch/>
        </p:blipFill>
        <p:spPr>
          <a:xfrm>
            <a:off x="9041614" y="655354"/>
            <a:ext cx="2264228" cy="576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389434" y="1422200"/>
            <a:ext cx="1040121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チャットを使ってみよう！</a:t>
            </a:r>
            <a:endParaRPr kumimoji="1" lang="en-US" altLang="ja-JP" sz="4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１．送信先を「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先生（ホスト</a:t>
            </a:r>
            <a:r>
              <a:rPr kumimoji="1" lang="ja-JP" altLang="en-US" sz="2000" b="1" dirty="0"/>
              <a:t>または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共同ホスト）</a:t>
            </a:r>
            <a:r>
              <a:rPr kumimoji="1" lang="ja-JP" altLang="en-US" sz="3200" dirty="0"/>
              <a:t>」にする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２．「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今朝起きた時間</a:t>
            </a:r>
            <a:r>
              <a:rPr kumimoji="1" lang="ja-JP" altLang="en-US" sz="3200" dirty="0"/>
              <a:t>」を書く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３．「</a:t>
            </a:r>
            <a:r>
              <a:rPr kumimoji="1" lang="en-US" altLang="ja-JP" sz="3200" dirty="0"/>
              <a:t>Enter</a:t>
            </a:r>
            <a:r>
              <a:rPr kumimoji="1" lang="ja-JP" altLang="en-US" sz="3200" dirty="0"/>
              <a:t>（エンター）」を押して送信！</a:t>
            </a:r>
            <a:endParaRPr kumimoji="1" lang="en-US" altLang="ja-JP" sz="3200" dirty="0"/>
          </a:p>
        </p:txBody>
      </p:sp>
      <p:sp>
        <p:nvSpPr>
          <p:cNvPr id="13" name="円: 塗りつぶしなし 12">
            <a:extLst>
              <a:ext uri="{FF2B5EF4-FFF2-40B4-BE49-F238E27FC236}">
                <a16:creationId xmlns:a16="http://schemas.microsoft.com/office/drawing/2014/main" id="{B44253A6-6D37-4D0F-A114-1449FAEEC979}"/>
              </a:ext>
            </a:extLst>
          </p:cNvPr>
          <p:cNvSpPr/>
          <p:nvPr/>
        </p:nvSpPr>
        <p:spPr>
          <a:xfrm>
            <a:off x="8669377" y="5487753"/>
            <a:ext cx="2856700" cy="1089501"/>
          </a:xfrm>
          <a:prstGeom prst="donut">
            <a:avLst>
              <a:gd name="adj" fmla="val 15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F657D8-F5DB-4432-9F2B-D622FBACB91C}"/>
              </a:ext>
            </a:extLst>
          </p:cNvPr>
          <p:cNvSpPr txBox="1"/>
          <p:nvPr/>
        </p:nvSpPr>
        <p:spPr>
          <a:xfrm>
            <a:off x="8427231" y="4557231"/>
            <a:ext cx="334099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/>
              <a:t>ここにメッセージを入力する。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「全員」を選ぶと参加者全員に、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名前を選ぶとその人だけに届く</a:t>
            </a:r>
          </a:p>
        </p:txBody>
      </p:sp>
      <p:pic>
        <p:nvPicPr>
          <p:cNvPr id="6146" name="Picture 2" descr="Yahoo! JAPANヘルプセンター - Enterキー [ エンターキー ]">
            <a:extLst>
              <a:ext uri="{FF2B5EF4-FFF2-40B4-BE49-F238E27FC236}">
                <a16:creationId xmlns:a16="http://schemas.microsoft.com/office/drawing/2014/main" id="{2232F59B-8CCF-48FA-9817-DFC737E5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38" y="5046433"/>
            <a:ext cx="2568222" cy="154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6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389434" y="1422200"/>
            <a:ext cx="1134536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チャットのルール</a:t>
            </a:r>
            <a:endParaRPr kumimoji="1" lang="en-US" altLang="ja-JP" sz="4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送信先は「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全員</a:t>
            </a:r>
            <a:r>
              <a:rPr kumimoji="1" lang="ja-JP" altLang="en-US" sz="3200" dirty="0"/>
              <a:t>」か「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先生（ホスト</a:t>
            </a:r>
            <a:r>
              <a:rPr kumimoji="1" lang="ja-JP" altLang="en-US" sz="2000" b="1" dirty="0"/>
              <a:t>または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共同ホスト）</a:t>
            </a:r>
            <a:r>
              <a:rPr kumimoji="1" lang="ja-JP" altLang="en-US" sz="3200" dirty="0"/>
              <a:t>」だけ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クラスメートに個人的なメッセージは送らないこと！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417764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389434" y="1422200"/>
            <a:ext cx="11345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ビュー（画面の見え方）の切り替え</a:t>
            </a:r>
            <a:endParaRPr kumimoji="1" lang="en-US" altLang="ja-JP" sz="3200" dirty="0"/>
          </a:p>
        </p:txBody>
      </p:sp>
      <p:pic>
        <p:nvPicPr>
          <p:cNvPr id="14338" name="Picture 2" descr="Zoomは、3つのメタ練習になる｜にこフル中村悟｜note">
            <a:extLst>
              <a:ext uri="{FF2B5EF4-FFF2-40B4-BE49-F238E27FC236}">
                <a16:creationId xmlns:a16="http://schemas.microsoft.com/office/drawing/2014/main" id="{9101CF0E-01CA-40FB-9634-C1AD17E2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81" y="2268968"/>
            <a:ext cx="5372448" cy="300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スピーカービューのときのスピーカー以外の参加者の表示位置は変え ...">
            <a:extLst>
              <a:ext uri="{FF2B5EF4-FFF2-40B4-BE49-F238E27FC236}">
                <a16:creationId xmlns:a16="http://schemas.microsoft.com/office/drawing/2014/main" id="{4E93BCF5-8289-4613-9CE6-AAE69D6FE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55" y="2268968"/>
            <a:ext cx="5132962" cy="30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C44F04-EC64-4C1A-BB94-BB8A7CBE5EA7}"/>
              </a:ext>
            </a:extLst>
          </p:cNvPr>
          <p:cNvSpPr txBox="1"/>
          <p:nvPr/>
        </p:nvSpPr>
        <p:spPr>
          <a:xfrm>
            <a:off x="1557979" y="5392687"/>
            <a:ext cx="38753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スピーカービュー</a:t>
            </a:r>
            <a:endParaRPr kumimoji="1" lang="en-US" altLang="ja-JP" sz="2800" dirty="0"/>
          </a:p>
          <a:p>
            <a:pPr algn="ctr"/>
            <a:r>
              <a:rPr kumimoji="1" lang="ja-JP" altLang="en-US" dirty="0"/>
              <a:t>（話している人がアップになる）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D1A631-E698-447D-8C93-D46653002D18}"/>
              </a:ext>
            </a:extLst>
          </p:cNvPr>
          <p:cNvSpPr txBox="1"/>
          <p:nvPr/>
        </p:nvSpPr>
        <p:spPr>
          <a:xfrm>
            <a:off x="7200476" y="5347662"/>
            <a:ext cx="4088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ギャラリービュー</a:t>
            </a:r>
            <a:endParaRPr kumimoji="1" lang="en-US" altLang="ja-JP" sz="2800" dirty="0"/>
          </a:p>
          <a:p>
            <a:pPr algn="ctr"/>
            <a:r>
              <a:rPr kumimoji="1" lang="ja-JP" altLang="en-US" dirty="0"/>
              <a:t>（全員が一覧表示になり、話している人は黄色い枠で囲われる）</a:t>
            </a:r>
          </a:p>
        </p:txBody>
      </p:sp>
    </p:spTree>
    <p:extLst>
      <p:ext uri="{BB962C8B-B14F-4D97-AF65-F5344CB8AC3E}">
        <p14:creationId xmlns:p14="http://schemas.microsoft.com/office/powerpoint/2010/main" val="1556443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389434" y="1422200"/>
            <a:ext cx="113453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ビュー（画面の見え方）の切り替え</a:t>
            </a:r>
            <a:endParaRPr kumimoji="1" lang="en-US" altLang="ja-JP" sz="4400" dirty="0"/>
          </a:p>
          <a:p>
            <a:r>
              <a:rPr kumimoji="1" lang="ja-JP" altLang="en-US" sz="3600" dirty="0"/>
              <a:t>　</a:t>
            </a:r>
            <a:r>
              <a:rPr kumimoji="1" lang="ja-JP" altLang="en-US" sz="3600" dirty="0">
                <a:solidFill>
                  <a:srgbClr val="FF0000"/>
                </a:solidFill>
              </a:rPr>
              <a:t>先生が画面共有をしているときはできません！</a:t>
            </a:r>
            <a:endParaRPr kumimoji="1" lang="en-US" altLang="ja-JP" sz="3600" dirty="0">
              <a:solidFill>
                <a:srgbClr val="FF0000"/>
              </a:solidFill>
            </a:endParaRPr>
          </a:p>
          <a:p>
            <a:r>
              <a:rPr kumimoji="1" lang="ja-JP" altLang="en-US" sz="3600" dirty="0">
                <a:solidFill>
                  <a:srgbClr val="FF0000"/>
                </a:solidFill>
              </a:rPr>
              <a:t>　</a:t>
            </a:r>
            <a:r>
              <a:rPr kumimoji="1" lang="ja-JP" altLang="en-US" sz="3600" dirty="0"/>
              <a:t>基本は「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スピーカービュー</a:t>
            </a:r>
            <a:r>
              <a:rPr kumimoji="1" lang="ja-JP" altLang="en-US" sz="3600" dirty="0"/>
              <a:t>」でお願いします</a:t>
            </a:r>
            <a:endParaRPr kumimoji="1" lang="en-US" altLang="ja-JP" sz="24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B123114-516F-404E-915B-B96698725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rcRect b="3946"/>
          <a:stretch/>
        </p:blipFill>
        <p:spPr>
          <a:xfrm>
            <a:off x="568171" y="3836584"/>
            <a:ext cx="5027087" cy="2716147"/>
          </a:xfrm>
          <a:prstGeom prst="rect">
            <a:avLst/>
          </a:prstGeom>
        </p:spPr>
      </p:pic>
      <p:sp>
        <p:nvSpPr>
          <p:cNvPr id="13" name="円: 塗りつぶしなし 12">
            <a:extLst>
              <a:ext uri="{FF2B5EF4-FFF2-40B4-BE49-F238E27FC236}">
                <a16:creationId xmlns:a16="http://schemas.microsoft.com/office/drawing/2014/main" id="{748C9219-D249-4A24-9822-9B7C26A2BD74}"/>
              </a:ext>
            </a:extLst>
          </p:cNvPr>
          <p:cNvSpPr/>
          <p:nvPr/>
        </p:nvSpPr>
        <p:spPr>
          <a:xfrm>
            <a:off x="4594827" y="3643867"/>
            <a:ext cx="1359659" cy="806358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9282EB2-60D2-4369-9093-1F489B5CC1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769" b="80305"/>
          <a:stretch/>
        </p:blipFill>
        <p:spPr>
          <a:xfrm>
            <a:off x="8427416" y="3426470"/>
            <a:ext cx="3424232" cy="3101694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F538CCC9-6244-491F-B28B-B1CD4A4C05BC}"/>
              </a:ext>
            </a:extLst>
          </p:cNvPr>
          <p:cNvSpPr/>
          <p:nvPr/>
        </p:nvSpPr>
        <p:spPr>
          <a:xfrm>
            <a:off x="6096000" y="3836584"/>
            <a:ext cx="2690644" cy="506588"/>
          </a:xfrm>
          <a:prstGeom prst="rightArrow">
            <a:avLst>
              <a:gd name="adj1" fmla="val 53804"/>
              <a:gd name="adj2" fmla="val 50000"/>
            </a:avLst>
          </a:prstGeom>
          <a:solidFill>
            <a:schemeClr val="accent1">
              <a:alpha val="4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19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299CEC-D5BA-4279-9D64-995D93344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0865" y="1518089"/>
            <a:ext cx="7766936" cy="1646302"/>
          </a:xfrm>
        </p:spPr>
        <p:txBody>
          <a:bodyPr/>
          <a:lstStyle/>
          <a:p>
            <a:pPr algn="ctr"/>
            <a:r>
              <a:rPr kumimoji="1" lang="ja-JP" altLang="en-US" sz="8000" dirty="0"/>
              <a:t>オンライン</a:t>
            </a:r>
            <a:r>
              <a:rPr kumimoji="1" lang="en-US" altLang="ja-JP" sz="8000" dirty="0"/>
              <a:t>HR</a:t>
            </a:r>
            <a:r>
              <a:rPr kumimoji="1" lang="ja-JP" altLang="en-US" sz="8000" dirty="0"/>
              <a:t>①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2C1CEA6-313B-4F0A-94AA-F63DD3413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5189" y="3038778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２０２０年４月７日（火）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A65F31-5DDA-444A-A667-2FA0365F5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8" t="34952" r="47281" b="52751"/>
          <a:stretch/>
        </p:blipFill>
        <p:spPr>
          <a:xfrm>
            <a:off x="2162140" y="4030248"/>
            <a:ext cx="7268493" cy="130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1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631947" y="2325715"/>
            <a:ext cx="113453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/>
              <a:t>画面共有を解除します。</a:t>
            </a:r>
            <a:endParaRPr kumimoji="1" lang="en-US" altLang="ja-JP" sz="4400" dirty="0"/>
          </a:p>
          <a:p>
            <a:pPr algn="ctr"/>
            <a:endParaRPr kumimoji="1" lang="en-US" altLang="ja-JP" sz="4400" dirty="0"/>
          </a:p>
          <a:p>
            <a:pPr algn="ctr"/>
            <a:r>
              <a:rPr kumimoji="1" lang="ja-JP" altLang="en-US" sz="4400" dirty="0"/>
              <a:t>ビュー（画面の見え方）の切り替えを</a:t>
            </a:r>
            <a:endParaRPr kumimoji="1" lang="en-US" altLang="ja-JP" sz="4400" dirty="0"/>
          </a:p>
          <a:p>
            <a:pPr algn="ctr"/>
            <a:r>
              <a:rPr kumimoji="1" lang="ja-JP" altLang="en-US" sz="4400" dirty="0"/>
              <a:t>試してみよう！</a:t>
            </a:r>
            <a:endParaRPr kumimoji="1"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1952158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</a:rPr>
              <a:t>明日のオンライン</a:t>
            </a:r>
            <a:r>
              <a:rPr kumimoji="1" lang="en-US" altLang="ja-JP" sz="4400" dirty="0">
                <a:solidFill>
                  <a:srgbClr val="00B0F0"/>
                </a:solidFill>
              </a:rPr>
              <a:t>HR</a:t>
            </a:r>
            <a:r>
              <a:rPr kumimoji="1" lang="ja-JP" altLang="en-US" sz="4400" dirty="0">
                <a:solidFill>
                  <a:srgbClr val="00B0F0"/>
                </a:solidFill>
              </a:rPr>
              <a:t>について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361342" y="1475596"/>
            <a:ext cx="113453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・１０時までに</a:t>
            </a:r>
            <a:r>
              <a:rPr kumimoji="1" lang="en-US" altLang="ja-JP" sz="4400" dirty="0"/>
              <a:t>Zoom</a:t>
            </a:r>
            <a:r>
              <a:rPr kumimoji="1" lang="ja-JP" altLang="en-US" sz="4400" dirty="0"/>
              <a:t>クラスに集合</a:t>
            </a:r>
            <a:endParaRPr kumimoji="1" lang="en-US" altLang="ja-JP" sz="4400" dirty="0"/>
          </a:p>
          <a:p>
            <a:r>
              <a:rPr kumimoji="1" lang="ja-JP" altLang="en-US" sz="4400" dirty="0"/>
              <a:t>　してください</a:t>
            </a:r>
            <a:endParaRPr kumimoji="1" lang="en-US" altLang="ja-JP" sz="4400" dirty="0"/>
          </a:p>
          <a:p>
            <a:endParaRPr kumimoji="1" lang="en-US" altLang="ja-JP" sz="4400" dirty="0"/>
          </a:p>
          <a:p>
            <a:r>
              <a:rPr kumimoji="1" lang="ja-JP" altLang="en-US" sz="4400" dirty="0"/>
              <a:t>・</a:t>
            </a:r>
            <a:r>
              <a:rPr kumimoji="1" lang="en-US" altLang="ja-JP" sz="4400" dirty="0"/>
              <a:t>Zoom</a:t>
            </a:r>
            <a:r>
              <a:rPr kumimoji="1" lang="ja-JP" altLang="en-US" sz="4400" dirty="0"/>
              <a:t>クラスは今日と同じ方法で入室</a:t>
            </a:r>
            <a:endParaRPr kumimoji="1" lang="en-US" altLang="ja-JP" sz="4400" dirty="0"/>
          </a:p>
          <a:p>
            <a:r>
              <a:rPr kumimoji="1" lang="ja-JP" altLang="en-US" sz="4400" dirty="0"/>
              <a:t>　できます</a:t>
            </a:r>
            <a:endParaRPr kumimoji="1" lang="en-US" altLang="ja-JP" sz="4400" dirty="0"/>
          </a:p>
          <a:p>
            <a:endParaRPr kumimoji="1" lang="en-US" altLang="ja-JP" sz="4400" dirty="0"/>
          </a:p>
          <a:p>
            <a:r>
              <a:rPr kumimoji="1" lang="ja-JP" altLang="en-US" sz="4400" dirty="0"/>
              <a:t>・クラスでゲームをします！</a:t>
            </a:r>
            <a:endParaRPr kumimoji="1"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236697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</a:rPr>
              <a:t>この時間のルール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28FCB6-0394-4AD8-AD4B-53BB7DEEB8E5}"/>
              </a:ext>
            </a:extLst>
          </p:cNvPr>
          <p:cNvSpPr txBox="1"/>
          <p:nvPr/>
        </p:nvSpPr>
        <p:spPr>
          <a:xfrm>
            <a:off x="361342" y="4181208"/>
            <a:ext cx="1015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３．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慌てずゆっくり</a:t>
            </a:r>
            <a:r>
              <a:rPr kumimoji="1" lang="ja-JP" altLang="en-US" sz="3600" dirty="0"/>
              <a:t>進めよう！</a:t>
            </a:r>
            <a:endParaRPr kumimoji="1" lang="en-US" altLang="ja-JP" sz="3600" dirty="0"/>
          </a:p>
          <a:p>
            <a:r>
              <a:rPr kumimoji="1" lang="ja-JP" altLang="en-US" sz="3600" dirty="0"/>
              <a:t>　　（先生たちもオンライン</a:t>
            </a:r>
            <a:r>
              <a:rPr kumimoji="1" lang="en-US" altLang="ja-JP" sz="3600" dirty="0"/>
              <a:t>HR</a:t>
            </a:r>
            <a:r>
              <a:rPr kumimoji="1" lang="ja-JP" altLang="en-US" sz="3600" dirty="0"/>
              <a:t>は初めてです）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24B727-89D2-4F4E-826A-5A8006C4BD05}"/>
              </a:ext>
            </a:extLst>
          </p:cNvPr>
          <p:cNvSpPr txBox="1"/>
          <p:nvPr/>
        </p:nvSpPr>
        <p:spPr>
          <a:xfrm>
            <a:off x="361342" y="2719798"/>
            <a:ext cx="1091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２．トラブルがあったら、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チャットで質問</a:t>
            </a:r>
            <a:r>
              <a:rPr kumimoji="1" lang="ja-JP" altLang="en-US" sz="3600" dirty="0"/>
              <a:t>しよう！</a:t>
            </a:r>
            <a:endParaRPr kumimoji="1" lang="en-US" altLang="ja-JP" sz="3600" dirty="0"/>
          </a:p>
          <a:p>
            <a:r>
              <a:rPr kumimoji="1" lang="ja-JP" altLang="en-US" sz="3600" dirty="0"/>
              <a:t>　　（画面の下に「チャット」ボタンがあります）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C5C100-4D9A-4263-A11B-C9B295338F61}"/>
              </a:ext>
            </a:extLst>
          </p:cNvPr>
          <p:cNvSpPr txBox="1"/>
          <p:nvPr/>
        </p:nvSpPr>
        <p:spPr>
          <a:xfrm>
            <a:off x="367087" y="1812386"/>
            <a:ext cx="9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１．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オーバーリアクション</a:t>
            </a:r>
            <a:r>
              <a:rPr kumimoji="1" lang="ja-JP" altLang="en-US" sz="3600" dirty="0"/>
              <a:t>を心がけよう！</a:t>
            </a:r>
          </a:p>
        </p:txBody>
      </p:sp>
    </p:spTree>
    <p:extLst>
      <p:ext uri="{BB962C8B-B14F-4D97-AF65-F5344CB8AC3E}">
        <p14:creationId xmlns:p14="http://schemas.microsoft.com/office/powerpoint/2010/main" val="70652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</a:rPr>
              <a:t>今日の目標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24B727-89D2-4F4E-826A-5A8006C4BD05}"/>
              </a:ext>
            </a:extLst>
          </p:cNvPr>
          <p:cNvSpPr txBox="1"/>
          <p:nvPr/>
        </p:nvSpPr>
        <p:spPr>
          <a:xfrm>
            <a:off x="361342" y="2719798"/>
            <a:ext cx="1091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２．先生やクラスメートと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顔を合わせる</a:t>
            </a:r>
            <a:endParaRPr kumimoji="1" lang="en-US" altLang="ja-JP" sz="3600" b="1" dirty="0">
              <a:solidFill>
                <a:srgbClr val="FF0000"/>
              </a:solidFill>
            </a:endParaRPr>
          </a:p>
          <a:p>
            <a:r>
              <a:rPr kumimoji="1" lang="ja-JP" altLang="en-US" sz="3600" dirty="0"/>
              <a:t>　　（自己紹介は後日！）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C5C100-4D9A-4263-A11B-C9B295338F61}"/>
              </a:ext>
            </a:extLst>
          </p:cNvPr>
          <p:cNvSpPr txBox="1"/>
          <p:nvPr/>
        </p:nvSpPr>
        <p:spPr>
          <a:xfrm>
            <a:off x="367087" y="1812386"/>
            <a:ext cx="9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１．</a:t>
            </a:r>
            <a:r>
              <a:rPr kumimoji="1" lang="en-US" altLang="ja-JP" sz="3600" dirty="0"/>
              <a:t>Zoom</a:t>
            </a:r>
            <a:r>
              <a:rPr kumimoji="1" lang="ja-JP" altLang="en-US" sz="3600" dirty="0"/>
              <a:t>の使い方に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慣れる</a:t>
            </a:r>
          </a:p>
        </p:txBody>
      </p:sp>
    </p:spTree>
    <p:extLst>
      <p:ext uri="{BB962C8B-B14F-4D97-AF65-F5344CB8AC3E}">
        <p14:creationId xmlns:p14="http://schemas.microsoft.com/office/powerpoint/2010/main" val="2850112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00B0F0"/>
                </a:solidFill>
              </a:rPr>
              <a:t>今日の目標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C5C100-4D9A-4263-A11B-C9B295338F61}"/>
              </a:ext>
            </a:extLst>
          </p:cNvPr>
          <p:cNvSpPr txBox="1"/>
          <p:nvPr/>
        </p:nvSpPr>
        <p:spPr>
          <a:xfrm>
            <a:off x="361342" y="1467518"/>
            <a:ext cx="9818313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Zoom</a:t>
            </a:r>
            <a:r>
              <a:rPr kumimoji="1" lang="ja-JP" altLang="en-US" sz="3600" dirty="0"/>
              <a:t>の使い方に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慣れる</a:t>
            </a:r>
            <a:endParaRPr kumimoji="1" lang="en-US" altLang="ja-JP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 b="1" dirty="0">
                <a:solidFill>
                  <a:srgbClr val="FF0000"/>
                </a:solidFill>
              </a:rPr>
              <a:t>　　</a:t>
            </a:r>
            <a:r>
              <a:rPr kumimoji="1" lang="ja-JP" altLang="en-US" sz="3600" dirty="0"/>
              <a:t>１．マイク</a:t>
            </a:r>
            <a:endParaRPr kumimoji="1" lang="en-US" altLang="ja-JP" sz="3600" dirty="0"/>
          </a:p>
          <a:p>
            <a:pPr>
              <a:lnSpc>
                <a:spcPct val="150000"/>
              </a:lnSpc>
            </a:pPr>
            <a:r>
              <a:rPr kumimoji="1" lang="ja-JP" altLang="en-US" sz="3600" dirty="0"/>
              <a:t>　　２．ビデオ</a:t>
            </a:r>
            <a:endParaRPr kumimoji="1" lang="en-US" altLang="ja-JP" sz="3600" dirty="0"/>
          </a:p>
          <a:p>
            <a:pPr>
              <a:lnSpc>
                <a:spcPct val="150000"/>
              </a:lnSpc>
            </a:pPr>
            <a:r>
              <a:rPr kumimoji="1" lang="ja-JP" altLang="en-US" sz="3600" dirty="0"/>
              <a:t>　　３．名前の変更</a:t>
            </a:r>
            <a:endParaRPr kumimoji="1" lang="en-US" altLang="ja-JP" sz="3600" dirty="0"/>
          </a:p>
          <a:p>
            <a:pPr>
              <a:lnSpc>
                <a:spcPct val="150000"/>
              </a:lnSpc>
            </a:pPr>
            <a:r>
              <a:rPr kumimoji="1" lang="ja-JP" altLang="en-US" sz="3600" dirty="0"/>
              <a:t>　　４．チャット</a:t>
            </a:r>
            <a:endParaRPr kumimoji="1" lang="en-US" altLang="ja-JP" sz="3600" dirty="0"/>
          </a:p>
          <a:p>
            <a:pPr>
              <a:lnSpc>
                <a:spcPct val="150000"/>
              </a:lnSpc>
            </a:pPr>
            <a:r>
              <a:rPr kumimoji="1" lang="ja-JP" altLang="en-US" sz="3600" dirty="0"/>
              <a:t>　　５．ビュー（画面の見え方）の切り替え</a:t>
            </a:r>
          </a:p>
        </p:txBody>
      </p:sp>
    </p:spTree>
    <p:extLst>
      <p:ext uri="{BB962C8B-B14F-4D97-AF65-F5344CB8AC3E}">
        <p14:creationId xmlns:p14="http://schemas.microsoft.com/office/powerpoint/2010/main" val="70199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（ズーム）って何？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C5C100-4D9A-4263-A11B-C9B295338F61}"/>
              </a:ext>
            </a:extLst>
          </p:cNvPr>
          <p:cNvSpPr txBox="1"/>
          <p:nvPr/>
        </p:nvSpPr>
        <p:spPr>
          <a:xfrm>
            <a:off x="2071914" y="1659986"/>
            <a:ext cx="10316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/>
              <a:t>その場にいない人同士が</a:t>
            </a:r>
            <a:endParaRPr kumimoji="1" lang="en-US" altLang="ja-JP" sz="4800" dirty="0"/>
          </a:p>
          <a:p>
            <a:pPr algn="ctr"/>
            <a:r>
              <a:rPr kumimoji="1" lang="ja-JP" altLang="en-US" sz="4800" dirty="0"/>
              <a:t>カメラ越しに対面して</a:t>
            </a:r>
            <a:endParaRPr kumimoji="1" lang="en-US" altLang="ja-JP" sz="4800" dirty="0"/>
          </a:p>
          <a:p>
            <a:pPr algn="ctr"/>
            <a:r>
              <a:rPr kumimoji="1" lang="ja-JP" altLang="en-US" sz="4800" dirty="0"/>
              <a:t>話し合うことができるツール</a:t>
            </a:r>
          </a:p>
        </p:txBody>
      </p:sp>
      <p:pic>
        <p:nvPicPr>
          <p:cNvPr id="2050" name="Picture 2" descr="Zoomのビデオ会議・通話を録画する方法">
            <a:extLst>
              <a:ext uri="{FF2B5EF4-FFF2-40B4-BE49-F238E27FC236}">
                <a16:creationId xmlns:a16="http://schemas.microsoft.com/office/drawing/2014/main" id="{5D6EEAC1-D188-43F5-871C-4DCEAA72D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14266" r="23689" b="14266"/>
          <a:stretch/>
        </p:blipFill>
        <p:spPr bwMode="auto">
          <a:xfrm>
            <a:off x="685074" y="1771785"/>
            <a:ext cx="2164081" cy="204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042285-92FB-48F3-9F49-DCAFBD16FD8B}"/>
              </a:ext>
            </a:extLst>
          </p:cNvPr>
          <p:cNvSpPr txBox="1"/>
          <p:nvPr/>
        </p:nvSpPr>
        <p:spPr>
          <a:xfrm>
            <a:off x="937923" y="5077880"/>
            <a:ext cx="1031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/>
              <a:t>休校中は</a:t>
            </a:r>
            <a:r>
              <a:rPr kumimoji="1" lang="en-US" altLang="ja-JP" sz="4400" dirty="0"/>
              <a:t>Zoom</a:t>
            </a:r>
            <a:r>
              <a:rPr kumimoji="1" lang="ja-JP" altLang="en-US" sz="4400" dirty="0"/>
              <a:t>で</a:t>
            </a:r>
            <a:r>
              <a:rPr kumimoji="1" lang="en-US" altLang="ja-JP" sz="4400" dirty="0"/>
              <a:t>HR</a:t>
            </a:r>
            <a:r>
              <a:rPr kumimoji="1" lang="ja-JP" altLang="en-US" sz="4400" dirty="0"/>
              <a:t>を行います</a:t>
            </a:r>
          </a:p>
        </p:txBody>
      </p:sp>
    </p:spTree>
    <p:extLst>
      <p:ext uri="{BB962C8B-B14F-4D97-AF65-F5344CB8AC3E}">
        <p14:creationId xmlns:p14="http://schemas.microsoft.com/office/powerpoint/2010/main" val="1024324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293652"/>
            <a:ext cx="968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ミーティングが始まると、こんな画面が表示されます</a:t>
            </a:r>
            <a:r>
              <a:rPr kumimoji="1" lang="ja-JP" altLang="en-US" sz="2400" dirty="0"/>
              <a:t>（実際のものと異なることがあります）</a:t>
            </a: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E81E9D-F58D-4267-A55D-80B55EC0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rcRect b="3946"/>
          <a:stretch/>
        </p:blipFill>
        <p:spPr>
          <a:xfrm>
            <a:off x="2854382" y="2947889"/>
            <a:ext cx="6186990" cy="3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114633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マイクチェック</a:t>
            </a:r>
            <a:endParaRPr kumimoji="1" lang="en-US" altLang="ja-JP" sz="44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ミュート</a:t>
            </a:r>
            <a:r>
              <a:rPr kumimoji="1" lang="ja-JP" altLang="en-US" sz="3200" dirty="0"/>
              <a:t>」ボタン（画面の左下）をクリックして、</a:t>
            </a:r>
            <a:endParaRPr kumimoji="1" lang="en-US" altLang="ja-JP" sz="3200" dirty="0"/>
          </a:p>
          <a:p>
            <a:r>
              <a:rPr kumimoji="1" lang="ja-JP" altLang="en-US" sz="3200" dirty="0"/>
              <a:t>ミュートを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解除</a:t>
            </a:r>
            <a:r>
              <a:rPr kumimoji="1" lang="ja-JP" altLang="en-US" sz="3200" dirty="0"/>
              <a:t>（マイクを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ON</a:t>
            </a:r>
            <a:r>
              <a:rPr kumimoji="1" lang="ja-JP" altLang="en-US" sz="3200" dirty="0"/>
              <a:t>に）しよう</a:t>
            </a:r>
            <a:endParaRPr kumimoji="1" lang="en-US" altLang="ja-JP" sz="3200" dirty="0"/>
          </a:p>
          <a:p>
            <a:r>
              <a:rPr kumimoji="1" lang="ja-JP" altLang="en-US" sz="3200" dirty="0"/>
              <a:t>（先生の指示があるまで声を出さないでね！）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E81E9D-F58D-4267-A55D-80B55EC0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61" r="43981" b="3946"/>
          <a:stretch/>
        </p:blipFill>
        <p:spPr>
          <a:xfrm>
            <a:off x="1297866" y="4262271"/>
            <a:ext cx="9492779" cy="2325095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9D86B40-D933-4FA8-B333-9EEC6BFCA42C}"/>
              </a:ext>
            </a:extLst>
          </p:cNvPr>
          <p:cNvSpPr/>
          <p:nvPr/>
        </p:nvSpPr>
        <p:spPr>
          <a:xfrm>
            <a:off x="944880" y="5521180"/>
            <a:ext cx="1493520" cy="1336820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1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2DE1597-AAAD-485E-908D-57D82E6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241" b="47500" l="22969" r="30260">
                        <a14:foregroundMark x1="25677" y1="43704" x2="25781" y2="44444"/>
                        <a14:foregroundMark x1="25781" y1="45463" x2="27552" y2="43796"/>
                        <a14:foregroundMark x1="29896" y1="35926" x2="30260" y2="37037"/>
                        <a14:foregroundMark x1="23281" y1="35833" x2="23177" y2="36759"/>
                        <a14:foregroundMark x1="22969" y1="35278" x2="22969" y2="35278"/>
                        <a14:foregroundMark x1="30312" y1="35370" x2="30312" y2="35370"/>
                        <a14:foregroundMark x1="25990" y1="47315" x2="26997" y2="47443"/>
                        <a14:foregroundMark x1="23385" y1="35278" x2="24583" y2="35463"/>
                        <a14:foregroundMark x1="26667" y1="47407" x2="27604" y2="46852"/>
                        <a14:backgroundMark x1="28021" y1="47778" x2="27396" y2="47963"/>
                        <a14:backgroundMark x1="27760" y1="47685" x2="27356" y2="47685"/>
                      </a14:backgroundRemoval>
                    </a14:imgEffect>
                  </a14:imgLayer>
                </a14:imgProps>
              </a:ext>
            </a:extLst>
          </a:blip>
          <a:srcRect l="22136" t="31586" r="68980" b="51456"/>
          <a:stretch/>
        </p:blipFill>
        <p:spPr>
          <a:xfrm>
            <a:off x="10790645" y="193307"/>
            <a:ext cx="1186668" cy="12742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F31D4B-5383-42B6-B3F7-FB8F7AA7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1" t="36712" r="74219" b="31389"/>
          <a:stretch/>
        </p:blipFill>
        <p:spPr>
          <a:xfrm rot="5400000">
            <a:off x="4512366" y="-3407133"/>
            <a:ext cx="349860" cy="89452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A01EF-27C9-47E5-995F-189DCCB99FDB}"/>
              </a:ext>
            </a:extLst>
          </p:cNvPr>
          <p:cNvSpPr txBox="1"/>
          <p:nvPr/>
        </p:nvSpPr>
        <p:spPr>
          <a:xfrm>
            <a:off x="361342" y="270634"/>
            <a:ext cx="8401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rgbClr val="00B0F0"/>
                </a:solidFill>
              </a:rPr>
              <a:t>Zoom</a:t>
            </a:r>
            <a:r>
              <a:rPr kumimoji="1" lang="ja-JP" altLang="en-US" sz="4400" dirty="0">
                <a:solidFill>
                  <a:srgbClr val="00B0F0"/>
                </a:solidFill>
              </a:rPr>
              <a:t>の使い方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17655-79F7-4B69-BA9E-2F1D77236393}"/>
              </a:ext>
            </a:extLst>
          </p:cNvPr>
          <p:cNvSpPr txBox="1"/>
          <p:nvPr/>
        </p:nvSpPr>
        <p:spPr>
          <a:xfrm>
            <a:off x="286684" y="1336820"/>
            <a:ext cx="114633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マイクチェック</a:t>
            </a:r>
            <a:endParaRPr kumimoji="1" lang="en-US" altLang="ja-JP" sz="4400" dirty="0"/>
          </a:p>
          <a:p>
            <a:endParaRPr kumimoji="1" lang="en-US" altLang="ja-JP" sz="4400" dirty="0"/>
          </a:p>
          <a:p>
            <a:r>
              <a:rPr kumimoji="1" lang="ja-JP" altLang="en-US" sz="3600" dirty="0"/>
              <a:t>順番に自分の名前を声に出してみよう！</a:t>
            </a:r>
            <a:endParaRPr kumimoji="1" lang="en-US" altLang="ja-JP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E81E9D-F58D-4267-A55D-80B55EC0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61" r="43981" b="3946"/>
          <a:stretch/>
        </p:blipFill>
        <p:spPr>
          <a:xfrm>
            <a:off x="1297866" y="4262271"/>
            <a:ext cx="9492779" cy="2325095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9D86B40-D933-4FA8-B333-9EEC6BFCA42C}"/>
              </a:ext>
            </a:extLst>
          </p:cNvPr>
          <p:cNvSpPr/>
          <p:nvPr/>
        </p:nvSpPr>
        <p:spPr>
          <a:xfrm>
            <a:off x="944880" y="5521180"/>
            <a:ext cx="1493520" cy="1336820"/>
          </a:xfrm>
          <a:prstGeom prst="donut">
            <a:avLst>
              <a:gd name="adj" fmla="val 125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17413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</TotalTime>
  <Words>768</Words>
  <Application>Microsoft Office PowerPoint</Application>
  <PresentationFormat>ワイド画面</PresentationFormat>
  <Paragraphs>120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メイリオ</vt:lpstr>
      <vt:lpstr>Arial</vt:lpstr>
      <vt:lpstr>Trebuchet MS</vt:lpstr>
      <vt:lpstr>Wingdings 3</vt:lpstr>
      <vt:lpstr>ファセット</vt:lpstr>
      <vt:lpstr>PowerPoint プレゼンテーション</vt:lpstr>
      <vt:lpstr>オンラインHR①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オンラインHR</dc:title>
  <dc:creator>片上　直人</dc:creator>
  <cp:lastModifiedBy>片上　直人</cp:lastModifiedBy>
  <cp:revision>15</cp:revision>
  <dcterms:created xsi:type="dcterms:W3CDTF">2020-04-02T08:04:55Z</dcterms:created>
  <dcterms:modified xsi:type="dcterms:W3CDTF">2020-04-02T10:07:09Z</dcterms:modified>
</cp:coreProperties>
</file>